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8" r:id="rId3"/>
    <p:sldId id="269" r:id="rId4"/>
    <p:sldId id="270" r:id="rId5"/>
    <p:sldId id="271" r:id="rId6"/>
    <p:sldId id="278" r:id="rId7"/>
    <p:sldId id="272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>
  <p:cSld name="标题幻灯片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40290" name="标题 140289"/>
          <p:cNvSpPr>
            <a:spLocks noGrp="1" noRot="1"/>
          </p:cNvSpPr>
          <p:nvPr>
            <p:ph type="ctrTitle"/>
          </p:nvPr>
        </p:nvSpPr>
        <p:spPr>
          <a:xfrm>
            <a:off x="5283200" y="1066800"/>
            <a:ext cx="6197600" cy="19812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lvl="0">
              <a:defRPr/>
            </a:lvl1pPr>
          </a:lstStyle>
          <a:p>
            <a:pPr lvl="0" fontAlgn="base"/>
            <a:r>
              <a:rPr lang="zh-CN" altLang="en-US" strike="noStrike" noProof="1" dirty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140291" name="副标题 140290"/>
          <p:cNvSpPr>
            <a:spLocks noGrp="1" noRot="1"/>
          </p:cNvSpPr>
          <p:nvPr>
            <p:ph type="subTitle" idx="1"/>
          </p:nvPr>
        </p:nvSpPr>
        <p:spPr>
          <a:xfrm>
            <a:off x="5283200" y="3657600"/>
            <a:ext cx="6096000" cy="16764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 algn="ctr">
              <a:buNone/>
              <a:defRPr/>
            </a:lvl1pPr>
            <a:lvl2pPr marL="457200" lvl="1" indent="0" algn="ctr">
              <a:buNone/>
              <a:defRPr/>
            </a:lvl2pPr>
            <a:lvl3pPr marL="914400" lvl="2" indent="0" algn="ctr">
              <a:buNone/>
              <a:defRPr/>
            </a:lvl3pPr>
            <a:lvl4pPr marL="1371600" lvl="3" indent="0" algn="ctr">
              <a:buNone/>
              <a:defRPr/>
            </a:lvl4pPr>
            <a:lvl5pPr marL="1828800" lvl="4" indent="0" algn="ctr">
              <a:buNone/>
              <a:defRPr/>
            </a:lvl5pPr>
          </a:lstStyle>
          <a:p>
            <a:pPr lvl="0" fontAlgn="base"/>
            <a:r>
              <a:rPr lang="zh-CN" altLang="en-US" strike="noStrike" noProof="1" dirty="0"/>
              <a:t>单击此处编辑母版副标题样式</a:t>
            </a:r>
            <a:endParaRPr lang="zh-CN" altLang="en-US" strike="noStrike" noProof="1" dirty="0"/>
          </a:p>
        </p:txBody>
      </p:sp>
      <p:sp>
        <p:nvSpPr>
          <p:cNvPr id="140292" name="日期占位符 140291"/>
          <p:cNvSpPr>
            <a:spLocks noGrp="1"/>
          </p:cNvSpPr>
          <p:nvPr>
            <p:ph type="dt" sz="half" idx="2"/>
          </p:nvPr>
        </p:nvSpPr>
        <p:spPr>
          <a:xfrm>
            <a:off x="402167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>
              <a:defRPr sz="1400"/>
            </a:lvl1pPr>
          </a:lstStyle>
          <a:p>
            <a:pPr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3" name="页脚占位符 140292"/>
          <p:cNvSpPr>
            <a:spLocks noGrp="1"/>
          </p:cNvSpPr>
          <p:nvPr>
            <p:ph type="ftr" sz="quarter" idx="3"/>
          </p:nvPr>
        </p:nvSpPr>
        <p:spPr>
          <a:xfrm>
            <a:off x="4165600" y="607695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ctr">
              <a:defRPr sz="1400"/>
            </a:lvl1pPr>
          </a:lstStyle>
          <a:p>
            <a:pPr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4" name="灯片编号占位符 140293"/>
          <p:cNvSpPr>
            <a:spLocks noGrp="1"/>
          </p:cNvSpPr>
          <p:nvPr>
            <p:ph type="sldNum" sz="quarter" idx="4"/>
          </p:nvPr>
        </p:nvSpPr>
        <p:spPr>
          <a:xfrm>
            <a:off x="8737600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r">
              <a:defRPr sz="1400"/>
            </a:lvl1pPr>
          </a:lstStyle>
          <a:p>
            <a:pPr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946092" y="685800"/>
            <a:ext cx="2847975" cy="5181600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02167" y="685800"/>
            <a:ext cx="8378825" cy="518160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06400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14111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 139265"/>
          <p:cNvSpPr>
            <a:spLocks noGrp="1" noRot="1"/>
          </p:cNvSpPr>
          <p:nvPr>
            <p:ph type="title"/>
          </p:nvPr>
        </p:nvSpPr>
        <p:spPr>
          <a:xfrm>
            <a:off x="402167" y="685800"/>
            <a:ext cx="11387667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 indent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139266"/>
          <p:cNvSpPr>
            <a:spLocks noGrp="1" noRot="1"/>
          </p:cNvSpPr>
          <p:nvPr>
            <p:ph type="body"/>
          </p:nvPr>
        </p:nvSpPr>
        <p:spPr>
          <a:xfrm>
            <a:off x="406400" y="1981200"/>
            <a:ext cx="11387667" cy="3886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85750"/>
            <a:r>
              <a:rPr lang="zh-CN" altLang="en-US" dirty="0"/>
              <a:t>第二级</a:t>
            </a:r>
            <a:endParaRPr lang="zh-CN" altLang="en-US" dirty="0"/>
          </a:p>
          <a:p>
            <a:pPr lvl="2" indent="-228600"/>
            <a:r>
              <a:rPr lang="zh-CN" altLang="en-US" dirty="0"/>
              <a:t>第三级</a:t>
            </a:r>
            <a:endParaRPr lang="zh-CN" altLang="en-US" dirty="0"/>
          </a:p>
          <a:p>
            <a:pPr lvl="3" indent="-228600"/>
            <a:r>
              <a:rPr lang="zh-CN" altLang="en-US" dirty="0"/>
              <a:t>第四级</a:t>
            </a:r>
            <a:endParaRPr lang="zh-CN" altLang="en-US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39268" name="日期占位符 139267"/>
          <p:cNvSpPr>
            <a:spLocks noGrp="1"/>
          </p:cNvSpPr>
          <p:nvPr>
            <p:ph type="dt" sz="half" idx="2"/>
          </p:nvPr>
        </p:nvSpPr>
        <p:spPr>
          <a:xfrm>
            <a:off x="402167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69" name="页脚占位符 139268"/>
          <p:cNvSpPr>
            <a:spLocks noGrp="1"/>
          </p:cNvSpPr>
          <p:nvPr>
            <p:ph type="ftr" sz="quarter" idx="3"/>
          </p:nvPr>
        </p:nvSpPr>
        <p:spPr>
          <a:xfrm>
            <a:off x="4165600" y="601980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70" name="灯片编号占位符 139269"/>
          <p:cNvSpPr>
            <a:spLocks noGrp="1"/>
          </p:cNvSpPr>
          <p:nvPr>
            <p:ph type="sldNum" sz="quarter" idx="4"/>
          </p:nvPr>
        </p:nvSpPr>
        <p:spPr>
          <a:xfrm>
            <a:off x="8737600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v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panose="05000000000000000000" pitchFamily="2" charset="2"/>
        <a:buChar char="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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/>
        </p:nvSpPr>
        <p:spPr>
          <a:xfrm>
            <a:off x="1318895" y="976630"/>
            <a:ext cx="9144000" cy="7315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</a:lstStyle>
          <a:p>
            <a:pPr algn="l"/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模块三    家禽解剖生理的认知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副标题 2"/>
          <p:cNvSpPr>
            <a:spLocks noGrp="1"/>
          </p:cNvSpPr>
          <p:nvPr/>
        </p:nvSpPr>
        <p:spPr>
          <a:xfrm>
            <a:off x="1056640" y="2334895"/>
            <a:ext cx="9144000" cy="28314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项目三   家禽心血管系统和免疫系统的认识</a:t>
            </a:r>
            <a:endParaRPr lang="zh-CN" altLang="en-US" sz="280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sz="320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sz="320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280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任务一    </a:t>
            </a:r>
            <a:r>
              <a:rPr lang="zh-CN" altLang="en-US" sz="280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家禽心血管系统的认识</a:t>
            </a:r>
            <a:endParaRPr lang="zh-CN" altLang="en-US" sz="280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内容占位符 2"/>
          <p:cNvSpPr>
            <a:spLocks noGrp="1"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9pPr>
          </a:lstStyle>
          <a:p>
            <a:pPr fontAlgn="auto">
              <a:lnSpc>
                <a:spcPct val="150000"/>
              </a:lnSpc>
            </a:pP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zh-CN" altLang="en-US"/>
              <a:t>了解家禽心血管系统组成和功能</a:t>
            </a: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zh-CN" altLang="en-US"/>
              <a:t>熟识家禽</a:t>
            </a:r>
            <a:r>
              <a:rPr lang="zh-CN" altLang="en-US">
                <a:sym typeface="+mn-ea"/>
              </a:rPr>
              <a:t>心、</a:t>
            </a:r>
            <a:r>
              <a:rPr lang="zh-CN" altLang="en-US">
                <a:sym typeface="+mn-ea"/>
              </a:rPr>
              <a:t>血管</a:t>
            </a:r>
            <a:r>
              <a:rPr lang="zh-CN" altLang="en-US">
                <a:sym typeface="+mn-ea"/>
              </a:rPr>
              <a:t>的</a:t>
            </a:r>
            <a:r>
              <a:rPr lang="zh-CN" altLang="en-US"/>
              <a:t>形态结构和生理特点</a:t>
            </a: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zh-CN" altLang="en-US"/>
              <a:t>识别家禽</a:t>
            </a:r>
            <a:r>
              <a:rPr lang="zh-CN" altLang="en-US">
                <a:sym typeface="+mn-ea"/>
              </a:rPr>
              <a:t>心脏</a:t>
            </a:r>
            <a:r>
              <a:rPr lang="zh-CN" altLang="en-US"/>
              <a:t>的位置、形态结构</a:t>
            </a:r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/>
        </p:nvSpPr>
        <p:spPr>
          <a:xfrm>
            <a:off x="898525" y="1346835"/>
            <a:ext cx="10515600" cy="7258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</a:lstStyle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教学目标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797560" y="1008380"/>
            <a:ext cx="10838815" cy="43383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>
                <a:solidFill>
                  <a:schemeClr val="bg2">
                    <a:lumMod val="50000"/>
                  </a:schemeClr>
                </a:solidFill>
              </a:rPr>
              <a:t>心血管系统组成   心脏</a:t>
            </a:r>
            <a:endParaRPr lang="zh-CN" altLang="en-US" sz="28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800">
                <a:solidFill>
                  <a:schemeClr val="bg2">
                    <a:lumMod val="50000"/>
                  </a:schemeClr>
                </a:solidFill>
              </a:rPr>
              <a:t>                            血管</a:t>
            </a:r>
            <a:endParaRPr lang="zh-CN" altLang="en-US" sz="28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800">
                <a:solidFill>
                  <a:schemeClr val="bg2">
                    <a:lumMod val="50000"/>
                  </a:schemeClr>
                </a:solidFill>
              </a:rPr>
              <a:t>                            血液</a:t>
            </a:r>
            <a:endParaRPr lang="zh-CN" altLang="en-US" sz="28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800">
                <a:solidFill>
                  <a:schemeClr val="bg2">
                    <a:lumMod val="50000"/>
                  </a:schemeClr>
                </a:solidFill>
              </a:rPr>
              <a:t>  一、心脏</a:t>
            </a:r>
            <a:endParaRPr lang="zh-CN" altLang="en-US" sz="28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800">
                <a:solidFill>
                  <a:schemeClr val="bg2">
                    <a:lumMod val="50000"/>
                  </a:schemeClr>
                </a:solidFill>
              </a:rPr>
              <a:t>    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位置：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胸腔前下部的心包，肝叶之间</a:t>
            </a:r>
            <a:endParaRPr lang="zh-CN" altLang="en-US" sz="2400">
              <a:solidFill>
                <a:schemeClr val="bg2">
                  <a:lumMod val="50000"/>
                </a:schemeClr>
              </a:solidFill>
              <a:sym typeface="+mn-ea"/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    形态结构：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圆锥形的肌质性器官，上部为心基，下部为心尖。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心脏传导系统：窦房结、房室结、房室束干和左右脚外，有右房室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</a:rPr>
              <a:t>环。</a:t>
            </a:r>
            <a:endParaRPr lang="zh-CN" altLang="en-US" sz="28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800">
                <a:solidFill>
                  <a:schemeClr val="bg2">
                    <a:lumMod val="50000"/>
                  </a:schemeClr>
                </a:solidFill>
              </a:rPr>
              <a:t> </a:t>
            </a:r>
            <a:endParaRPr lang="zh-CN" altLang="en-US" sz="28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800">
                <a:solidFill>
                  <a:schemeClr val="bg2">
                    <a:lumMod val="50000"/>
                  </a:schemeClr>
                </a:solidFill>
              </a:rPr>
              <a:t>  二、血管</a:t>
            </a:r>
            <a:endParaRPr lang="zh-CN" altLang="en-US" sz="28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800">
                <a:solidFill>
                  <a:schemeClr val="bg2">
                    <a:lumMod val="50000"/>
                  </a:schemeClr>
                </a:solidFill>
              </a:rPr>
              <a:t>（一）动脉  </a:t>
            </a:r>
            <a:endParaRPr lang="zh-CN" altLang="en-US" sz="280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147" name="左大括号 8201"/>
          <p:cNvSpPr/>
          <p:nvPr/>
        </p:nvSpPr>
        <p:spPr>
          <a:xfrm>
            <a:off x="3460750" y="1197610"/>
            <a:ext cx="156210" cy="934720"/>
          </a:xfrm>
          <a:prstGeom prst="leftBrace">
            <a:avLst>
              <a:gd name="adj1" fmla="val 25000"/>
              <a:gd name="adj2" fmla="val 50000"/>
            </a:avLst>
          </a:prstGeom>
          <a:noFill/>
          <a:ln w="38100" cap="flat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solidFill>
                <a:schemeClr val="accent1">
                  <a:lumMod val="1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2" name="图片 1" descr="41f1d3f2cbfd4e11bf85388d183dd9c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45655" y="4116070"/>
            <a:ext cx="4329430" cy="2455545"/>
          </a:xfrm>
          <a:prstGeom prst="rect">
            <a:avLst/>
          </a:prstGeom>
        </p:spPr>
      </p:pic>
      <p:pic>
        <p:nvPicPr>
          <p:cNvPr id="4" name="图片 3" descr="IMG_20161221_102444"/>
          <p:cNvPicPr>
            <a:picLocks noChangeAspect="1"/>
          </p:cNvPicPr>
          <p:nvPr/>
        </p:nvPicPr>
        <p:blipFill>
          <a:blip r:embed="rId2"/>
          <a:srcRect l="-3276" t="10208" b="30109"/>
          <a:stretch>
            <a:fillRect/>
          </a:stretch>
        </p:blipFill>
        <p:spPr>
          <a:xfrm>
            <a:off x="7623810" y="171450"/>
            <a:ext cx="3114675" cy="2863215"/>
          </a:xfrm>
          <a:prstGeom prst="rect">
            <a:avLst/>
          </a:prstGeom>
        </p:spPr>
      </p:pic>
      <p:cxnSp>
        <p:nvCxnSpPr>
          <p:cNvPr id="5" name="直接箭头连接符 4"/>
          <p:cNvCxnSpPr/>
          <p:nvPr/>
        </p:nvCxnSpPr>
        <p:spPr>
          <a:xfrm>
            <a:off x="4481195" y="1285875"/>
            <a:ext cx="4586605" cy="241300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084580" y="1167130"/>
            <a:ext cx="1041527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（二）静脉   翼部的尺深静脉是前肢的最大静脉，是家禽采血和静脉注射的部位。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189990" y="2346325"/>
            <a:ext cx="10234295" cy="3415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三、血液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血细胞：红细胞、白细胞、凝血细胞、</a:t>
            </a:r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sym typeface="+mn-ea"/>
              </a:rPr>
              <a:t>无血小板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红细胞：有核，呈卵圆形，体积大，数量少。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白细胞：数量多。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凝血细胞：呈卵圆形，有核，较小，多三、五个聚集在一起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                  参与血液凝固过程。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心率：快。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公鸡302次/min，母鸡357次/min，成年鸭200次/min，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鹅120～160次/min。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147" name="左大括号 8201"/>
          <p:cNvSpPr/>
          <p:nvPr/>
        </p:nvSpPr>
        <p:spPr>
          <a:xfrm>
            <a:off x="1167130" y="3263900"/>
            <a:ext cx="201295" cy="813435"/>
          </a:xfrm>
          <a:prstGeom prst="leftBrace">
            <a:avLst>
              <a:gd name="adj1" fmla="val 25000"/>
              <a:gd name="adj2" fmla="val 50000"/>
            </a:avLst>
          </a:prstGeom>
          <a:noFill/>
          <a:ln w="38100" cap="flat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solidFill>
                <a:schemeClr val="accent1">
                  <a:lumMod val="1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3906" name="Picture 1026" descr="35"/>
          <p:cNvPicPr>
            <a:picLocks noChangeAspect="1"/>
          </p:cNvPicPr>
          <p:nvPr/>
        </p:nvPicPr>
        <p:blipFill>
          <a:blip r:embed="rId1"/>
          <a:srcRect l="4646" t="1981" r="1681" b="4398"/>
          <a:stretch>
            <a:fillRect/>
          </a:stretch>
        </p:blipFill>
        <p:spPr>
          <a:xfrm>
            <a:off x="2123440" y="869950"/>
            <a:ext cx="6229985" cy="54102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3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内容占位符 2"/>
          <p:cNvSpPr>
            <a:spLocks noGrp="1"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9pPr>
          </a:lstStyle>
          <a:p>
            <a:pPr fontAlgn="auto">
              <a:lnSpc>
                <a:spcPct val="150000"/>
              </a:lnSpc>
            </a:pP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en-US" altLang="zh-CN"/>
              <a:t>1.</a:t>
            </a:r>
            <a:r>
              <a:rPr lang="zh-CN" altLang="en-US"/>
              <a:t>家禽心血管系统由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</a:rPr>
              <a:t>_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</a:rPr>
              <a:t>__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_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_和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_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__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_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_</a:t>
            </a:r>
            <a:r>
              <a:rPr lang="zh-CN" altLang="en-US"/>
              <a:t>组成。</a:t>
            </a: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en-US" altLang="zh-CN"/>
              <a:t>2.</a:t>
            </a:r>
            <a:r>
              <a:rPr lang="zh-CN" altLang="en-US"/>
              <a:t>家禽采血和静脉注射部位是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_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__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_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_。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Arial" panose="020B0604020202020204" pitchFamily="34" charset="0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3.</a:t>
            </a:r>
            <a:r>
              <a:rPr lang="zh-CN" altLang="en-US"/>
              <a:t>家禽血细胞中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无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_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__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_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_，参与凝血的是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_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__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_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_细胞。</a:t>
            </a: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en-US" altLang="zh-CN"/>
              <a:t>4.</a:t>
            </a:r>
            <a:r>
              <a:rPr lang="zh-CN" altLang="en-US"/>
              <a:t>红细胞有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_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__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_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_，体积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_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__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_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_，数量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_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__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_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_。</a:t>
            </a:r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/>
        </p:nvSpPr>
        <p:spPr>
          <a:xfrm>
            <a:off x="898525" y="1346835"/>
            <a:ext cx="10515600" cy="7258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</a:lstStyle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复习思考题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古瓶荷花">
  <a:themeElements>
    <a:clrScheme name="">
      <a:dk1>
        <a:srgbClr val="0033CC"/>
      </a:dk1>
      <a:lt1>
        <a:srgbClr val="FFFFFF"/>
      </a:lt1>
      <a:dk2>
        <a:srgbClr val="007572"/>
      </a:dk2>
      <a:lt2>
        <a:srgbClr val="C0C0C0"/>
      </a:lt2>
      <a:accent1>
        <a:srgbClr val="CCECFF"/>
      </a:accent1>
      <a:accent2>
        <a:srgbClr val="3399FF"/>
      </a:accent2>
      <a:accent3>
        <a:srgbClr val="FFFFFF"/>
      </a:accent3>
      <a:accent4>
        <a:srgbClr val="002AAF"/>
      </a:accent4>
      <a:accent5>
        <a:srgbClr val="E2F4FF"/>
      </a:accent5>
      <a:accent6>
        <a:srgbClr val="2D89E5"/>
      </a:accent6>
      <a:hlink>
        <a:srgbClr val="CC0066"/>
      </a:hlink>
      <a:folHlink>
        <a:srgbClr val="7D7DA9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33CC"/>
        </a:dk1>
        <a:lt1>
          <a:srgbClr val="FFFFFF"/>
        </a:lt1>
        <a:dk2>
          <a:srgbClr val="007572"/>
        </a:dk2>
        <a:lt2>
          <a:srgbClr val="C0C0C0"/>
        </a:lt2>
        <a:accent1>
          <a:srgbClr val="CCECFF"/>
        </a:accent1>
        <a:accent2>
          <a:srgbClr val="3399FF"/>
        </a:accent2>
        <a:accent3>
          <a:srgbClr val="FFFFFF"/>
        </a:accent3>
        <a:accent4>
          <a:srgbClr val="002AAF"/>
        </a:accent4>
        <a:accent5>
          <a:srgbClr val="E2F4FF"/>
        </a:accent5>
        <a:accent6>
          <a:srgbClr val="2D89E5"/>
        </a:accent6>
        <a:hlink>
          <a:srgbClr val="CC0066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7A77"/>
        </a:dk1>
        <a:lt1>
          <a:srgbClr val="EFF6EE"/>
        </a:lt1>
        <a:dk2>
          <a:srgbClr val="0066CC"/>
        </a:dk2>
        <a:lt2>
          <a:srgbClr val="C0C0C0"/>
        </a:lt2>
        <a:accent1>
          <a:srgbClr val="E7EEE6"/>
        </a:accent1>
        <a:accent2>
          <a:srgbClr val="FF9933"/>
        </a:accent2>
        <a:accent3>
          <a:srgbClr val="F5FAF5"/>
        </a:accent3>
        <a:accent4>
          <a:srgbClr val="006866"/>
        </a:accent4>
        <a:accent5>
          <a:srgbClr val="F1F5F0"/>
        </a:accent5>
        <a:accent6>
          <a:srgbClr val="E5892D"/>
        </a:accent6>
        <a:hlink>
          <a:srgbClr val="636395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CCFFCC"/>
        </a:lt1>
        <a:dk2>
          <a:srgbClr val="E88A00"/>
        </a:dk2>
        <a:lt2>
          <a:srgbClr val="C0C0C0"/>
        </a:lt2>
        <a:accent1>
          <a:srgbClr val="CCECFF"/>
        </a:accent1>
        <a:accent2>
          <a:srgbClr val="336600"/>
        </a:accent2>
        <a:accent3>
          <a:srgbClr val="E2FFE2"/>
        </a:accent3>
        <a:accent4>
          <a:srgbClr val="000000"/>
        </a:accent4>
        <a:accent5>
          <a:srgbClr val="E2F4FF"/>
        </a:accent5>
        <a:accent6>
          <a:srgbClr val="2D5B00"/>
        </a:accent6>
        <a:hlink>
          <a:srgbClr val="3333CC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CC"/>
        </a:lt1>
        <a:dk2>
          <a:srgbClr val="CC3300"/>
        </a:dk2>
        <a:lt2>
          <a:srgbClr val="C0C0C0"/>
        </a:lt2>
        <a:accent1>
          <a:srgbClr val="FFFFCC"/>
        </a:accent1>
        <a:accent2>
          <a:srgbClr val="339933"/>
        </a:accent2>
        <a:accent3>
          <a:srgbClr val="FFFFE2"/>
        </a:accent3>
        <a:accent4>
          <a:srgbClr val="000000"/>
        </a:accent4>
        <a:accent5>
          <a:srgbClr val="FFFFE2"/>
        </a:accent5>
        <a:accent6>
          <a:srgbClr val="2D892D"/>
        </a:accent6>
        <a:hlink>
          <a:srgbClr val="0066FF"/>
        </a:hlink>
        <a:folHlink>
          <a:srgbClr val="6F6F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36395"/>
        </a:dk1>
        <a:lt1>
          <a:srgbClr val="FFE2C5"/>
        </a:lt1>
        <a:dk2>
          <a:srgbClr val="000000"/>
        </a:dk2>
        <a:lt2>
          <a:srgbClr val="C0C0C0"/>
        </a:lt2>
        <a:accent1>
          <a:srgbClr val="FFE1E1"/>
        </a:accent1>
        <a:accent2>
          <a:srgbClr val="FF9933"/>
        </a:accent2>
        <a:accent3>
          <a:srgbClr val="FFEEDE"/>
        </a:accent3>
        <a:accent4>
          <a:srgbClr val="545480"/>
        </a:accent4>
        <a:accent5>
          <a:srgbClr val="FFEDED"/>
        </a:accent5>
        <a:accent6>
          <a:srgbClr val="E5892D"/>
        </a:accent6>
        <a:hlink>
          <a:srgbClr val="008080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26292"/>
        </a:dk1>
        <a:lt1>
          <a:srgbClr val="CCECFF"/>
        </a:lt1>
        <a:dk2>
          <a:srgbClr val="3333CC"/>
        </a:dk2>
        <a:lt2>
          <a:srgbClr val="C0C0C0"/>
        </a:lt2>
        <a:accent1>
          <a:srgbClr val="D9F1FF"/>
        </a:accent1>
        <a:accent2>
          <a:srgbClr val="FF9900"/>
        </a:accent2>
        <a:accent3>
          <a:srgbClr val="E2F4FF"/>
        </a:accent3>
        <a:accent4>
          <a:srgbClr val="53537D"/>
        </a:accent4>
        <a:accent5>
          <a:srgbClr val="E9F7FF"/>
        </a:accent5>
        <a:accent6>
          <a:srgbClr val="E58900"/>
        </a:accent6>
        <a:hlink>
          <a:srgbClr val="CC0066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66CC"/>
        </a:dk1>
        <a:lt1>
          <a:srgbClr val="FFE1E1"/>
        </a:lt1>
        <a:dk2>
          <a:srgbClr val="006600"/>
        </a:dk2>
        <a:lt2>
          <a:srgbClr val="C0C0C0"/>
        </a:lt2>
        <a:accent1>
          <a:srgbClr val="FFFFCC"/>
        </a:accent1>
        <a:accent2>
          <a:srgbClr val="009999"/>
        </a:accent2>
        <a:accent3>
          <a:srgbClr val="FFEDED"/>
        </a:accent3>
        <a:accent4>
          <a:srgbClr val="0057AF"/>
        </a:accent4>
        <a:accent5>
          <a:srgbClr val="FFFFE2"/>
        </a:accent5>
        <a:accent6>
          <a:srgbClr val="008989"/>
        </a:accent6>
        <a:hlink>
          <a:srgbClr val="EC0000"/>
        </a:hlink>
        <a:folHlink>
          <a:srgbClr val="00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292929"/>
        </a:dk1>
        <a:lt1>
          <a:srgbClr val="DDDDDD"/>
        </a:lt1>
        <a:dk2>
          <a:srgbClr val="0066CC"/>
        </a:dk2>
        <a:lt2>
          <a:srgbClr val="B2B2B2"/>
        </a:lt2>
        <a:accent1>
          <a:srgbClr val="CACADC"/>
        </a:accent1>
        <a:accent2>
          <a:srgbClr val="FFCC00"/>
        </a:accent2>
        <a:accent3>
          <a:srgbClr val="EBEBEB"/>
        </a:accent3>
        <a:accent4>
          <a:srgbClr val="222222"/>
        </a:accent4>
        <a:accent5>
          <a:srgbClr val="E1E1EA"/>
        </a:accent5>
        <a:accent6>
          <a:srgbClr val="E5B700"/>
        </a:accent6>
        <a:hlink>
          <a:srgbClr val="008080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586</Words>
  <Application>WPS 演示</Application>
  <PresentationFormat>宽屏</PresentationFormat>
  <Paragraphs>43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3" baseType="lpstr">
      <vt:lpstr>Arial</vt:lpstr>
      <vt:lpstr>宋体</vt:lpstr>
      <vt:lpstr>Wingdings</vt:lpstr>
      <vt:lpstr>Calibri</vt:lpstr>
      <vt:lpstr>微软雅黑</vt:lpstr>
      <vt:lpstr>Arial Unicode MS</vt:lpstr>
      <vt:lpstr>古瓶荷花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周生生</cp:lastModifiedBy>
  <cp:revision>9</cp:revision>
  <dcterms:created xsi:type="dcterms:W3CDTF">2020-10-30T02:46:00Z</dcterms:created>
  <dcterms:modified xsi:type="dcterms:W3CDTF">2020-11-21T15:27:08Z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2052-11.1.0.9998</vt:lpwstr>
  </property>
</Properties>
</file>